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8" r:id="rId12"/>
    <p:sldId id="314" r:id="rId13"/>
    <p:sldId id="315" r:id="rId14"/>
    <p:sldId id="317" r:id="rId15"/>
    <p:sldId id="316" r:id="rId16"/>
    <p:sldId id="266" r:id="rId17"/>
    <p:sldId id="265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572C2-9653-4836-B5AD-DFFE5F27712F}" v="16" dt="2021-12-20T14:48:54.57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58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12B572C2-9653-4836-B5AD-DFFE5F27712F}"/>
    <pc:docChg chg="undo custSel addSld delSld modSld sldOrd">
      <pc:chgData name="Arnold, Geoffrey" userId="84df3a83-fb20-4e73-a9fb-16fe3fc1bec7" providerId="ADAL" clId="{12B572C2-9653-4836-B5AD-DFFE5F27712F}" dt="2021-12-20T15:04:49.715" v="220" actId="47"/>
      <pc:docMkLst>
        <pc:docMk/>
      </pc:docMkLst>
      <pc:sldChg chg="delSp modSp mod">
        <pc:chgData name="Arnold, Geoffrey" userId="84df3a83-fb20-4e73-a9fb-16fe3fc1bec7" providerId="ADAL" clId="{12B572C2-9653-4836-B5AD-DFFE5F27712F}" dt="2021-12-20T15:04:35.816" v="219" actId="478"/>
        <pc:sldMkLst>
          <pc:docMk/>
          <pc:sldMk cId="0" sldId="256"/>
        </pc:sldMkLst>
        <pc:spChg chg="mod">
          <ac:chgData name="Arnold, Geoffrey" userId="84df3a83-fb20-4e73-a9fb-16fe3fc1bec7" providerId="ADAL" clId="{12B572C2-9653-4836-B5AD-DFFE5F27712F}" dt="2021-12-20T14:15:41.204" v="5" actId="20577"/>
          <ac:spMkLst>
            <pc:docMk/>
            <pc:sldMk cId="0" sldId="256"/>
            <ac:spMk id="173" creationId="{00000000-0000-0000-0000-000000000000}"/>
          </ac:spMkLst>
        </pc:spChg>
        <pc:spChg chg="del">
          <ac:chgData name="Arnold, Geoffrey" userId="84df3a83-fb20-4e73-a9fb-16fe3fc1bec7" providerId="ADAL" clId="{12B572C2-9653-4836-B5AD-DFFE5F27712F}" dt="2021-12-20T15:04:35.816" v="219" actId="478"/>
          <ac:spMkLst>
            <pc:docMk/>
            <pc:sldMk cId="0" sldId="256"/>
            <ac:spMk id="174" creationId="{00000000-0000-0000-0000-000000000000}"/>
          </ac:spMkLst>
        </pc:spChg>
        <pc:spChg chg="del">
          <ac:chgData name="Arnold, Geoffrey" userId="84df3a83-fb20-4e73-a9fb-16fe3fc1bec7" providerId="ADAL" clId="{12B572C2-9653-4836-B5AD-DFFE5F27712F}" dt="2021-12-20T15:04:22.263" v="218" actId="478"/>
          <ac:spMkLst>
            <pc:docMk/>
            <pc:sldMk cId="0" sldId="256"/>
            <ac:spMk id="175" creationId="{00000000-0000-0000-0000-000000000000}"/>
          </ac:spMkLst>
        </pc:spChg>
        <pc:picChg chg="del">
          <ac:chgData name="Arnold, Geoffrey" userId="84df3a83-fb20-4e73-a9fb-16fe3fc1bec7" providerId="ADAL" clId="{12B572C2-9653-4836-B5AD-DFFE5F27712F}" dt="2021-12-20T15:04:22.263" v="218" actId="478"/>
          <ac:picMkLst>
            <pc:docMk/>
            <pc:sldMk cId="0" sldId="256"/>
            <ac:picMk id="176" creationId="{00000000-0000-0000-0000-000000000000}"/>
          </ac:picMkLst>
        </pc:picChg>
      </pc:sldChg>
      <pc:sldChg chg="modSp mod">
        <pc:chgData name="Arnold, Geoffrey" userId="84df3a83-fb20-4e73-a9fb-16fe3fc1bec7" providerId="ADAL" clId="{12B572C2-9653-4836-B5AD-DFFE5F27712F}" dt="2021-12-20T14:16:02.620" v="25" actId="20577"/>
        <pc:sldMkLst>
          <pc:docMk/>
          <pc:sldMk cId="0" sldId="257"/>
        </pc:sldMkLst>
        <pc:spChg chg="mod">
          <ac:chgData name="Arnold, Geoffrey" userId="84df3a83-fb20-4e73-a9fb-16fe3fc1bec7" providerId="ADAL" clId="{12B572C2-9653-4836-B5AD-DFFE5F27712F}" dt="2021-12-20T14:16:02.620" v="25" actId="20577"/>
          <ac:spMkLst>
            <pc:docMk/>
            <pc:sldMk cId="0" sldId="257"/>
            <ac:spMk id="178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0T14:16:28.160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12B572C2-9653-4836-B5AD-DFFE5F27712F}" dt="2021-12-20T14:16:28.160" v="48" actId="20577"/>
          <ac:spMkLst>
            <pc:docMk/>
            <pc:sldMk cId="0" sldId="263"/>
            <ac:spMk id="195" creationId="{00000000-0000-0000-0000-000000000000}"/>
          </ac:spMkLst>
        </pc:spChg>
      </pc:sldChg>
      <pc:sldChg chg="ord">
        <pc:chgData name="Arnold, Geoffrey" userId="84df3a83-fb20-4e73-a9fb-16fe3fc1bec7" providerId="ADAL" clId="{12B572C2-9653-4836-B5AD-DFFE5F27712F}" dt="2021-12-20T14:16:39.400" v="50"/>
        <pc:sldMkLst>
          <pc:docMk/>
          <pc:sldMk cId="0" sldId="264"/>
        </pc:sldMkLst>
      </pc:sldChg>
      <pc:sldChg chg="ord">
        <pc:chgData name="Arnold, Geoffrey" userId="84df3a83-fb20-4e73-a9fb-16fe3fc1bec7" providerId="ADAL" clId="{12B572C2-9653-4836-B5AD-DFFE5F27712F}" dt="2021-12-20T14:16:52.791" v="52"/>
        <pc:sldMkLst>
          <pc:docMk/>
          <pc:sldMk cId="0" sldId="265"/>
        </pc:sldMkLst>
      </pc:sldChg>
      <pc:sldChg chg="ord">
        <pc:chgData name="Arnold, Geoffrey" userId="84df3a83-fb20-4e73-a9fb-16fe3fc1bec7" providerId="ADAL" clId="{12B572C2-9653-4836-B5AD-DFFE5F27712F}" dt="2021-12-20T14:16:56.150" v="54"/>
        <pc:sldMkLst>
          <pc:docMk/>
          <pc:sldMk cId="0" sldId="267"/>
        </pc:sldMkLst>
      </pc:sldChg>
      <pc:sldChg chg="modSp mod ord">
        <pc:chgData name="Arnold, Geoffrey" userId="84df3a83-fb20-4e73-a9fb-16fe3fc1bec7" providerId="ADAL" clId="{12B572C2-9653-4836-B5AD-DFFE5F27712F}" dt="2021-12-20T14:45:51.570" v="134" actId="20577"/>
        <pc:sldMkLst>
          <pc:docMk/>
          <pc:sldMk cId="0" sldId="268"/>
        </pc:sldMkLst>
        <pc:spChg chg="mod">
          <ac:chgData name="Arnold, Geoffrey" userId="84df3a83-fb20-4e73-a9fb-16fe3fc1bec7" providerId="ADAL" clId="{12B572C2-9653-4836-B5AD-DFFE5F27712F}" dt="2021-12-20T14:45:51.570" v="134" actId="20577"/>
          <ac:spMkLst>
            <pc:docMk/>
            <pc:sldMk cId="0" sldId="268"/>
            <ac:spMk id="211" creationId="{00000000-0000-0000-0000-000000000000}"/>
          </ac:spMkLst>
        </pc:spChg>
      </pc:sldChg>
      <pc:sldChg chg="del">
        <pc:chgData name="Arnold, Geoffrey" userId="84df3a83-fb20-4e73-a9fb-16fe3fc1bec7" providerId="ADAL" clId="{12B572C2-9653-4836-B5AD-DFFE5F27712F}" dt="2021-12-20T15:04:49.715" v="220" actId="47"/>
        <pc:sldMkLst>
          <pc:docMk/>
          <pc:sldMk cId="885613660" sldId="313"/>
        </pc:sldMkLst>
      </pc:sldChg>
      <pc:sldChg chg="addSp delSp modSp new mod">
        <pc:chgData name="Arnold, Geoffrey" userId="84df3a83-fb20-4e73-a9fb-16fe3fc1bec7" providerId="ADAL" clId="{12B572C2-9653-4836-B5AD-DFFE5F27712F}" dt="2021-12-20T14:21:08.893" v="102" actId="1076"/>
        <pc:sldMkLst>
          <pc:docMk/>
          <pc:sldMk cId="1755798705" sldId="314"/>
        </pc:sldMkLst>
        <pc:spChg chg="mod">
          <ac:chgData name="Arnold, Geoffrey" userId="84df3a83-fb20-4e73-a9fb-16fe3fc1bec7" providerId="ADAL" clId="{12B572C2-9653-4836-B5AD-DFFE5F27712F}" dt="2021-12-20T14:20:10.761" v="90" actId="20577"/>
          <ac:spMkLst>
            <pc:docMk/>
            <pc:sldMk cId="1755798705" sldId="314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18:49.618" v="65" actId="478"/>
          <ac:spMkLst>
            <pc:docMk/>
            <pc:sldMk cId="1755798705" sldId="314"/>
            <ac:spMk id="3" creationId="{5AB1BF06-D0D7-4017-B4AF-2F1DCC42A6D8}"/>
          </ac:spMkLst>
        </pc:spChg>
        <pc:spChg chg="add del mod">
          <ac:chgData name="Arnold, Geoffrey" userId="84df3a83-fb20-4e73-a9fb-16fe3fc1bec7" providerId="ADAL" clId="{12B572C2-9653-4836-B5AD-DFFE5F27712F}" dt="2021-12-20T14:18:40.687" v="63"/>
          <ac:spMkLst>
            <pc:docMk/>
            <pc:sldMk cId="1755798705" sldId="314"/>
            <ac:spMk id="4" creationId="{D914BB3B-8B76-4DDB-969F-A85D5C3933F5}"/>
          </ac:spMkLst>
        </pc:spChg>
        <pc:spChg chg="add mod">
          <ac:chgData name="Arnold, Geoffrey" userId="84df3a83-fb20-4e73-a9fb-16fe3fc1bec7" providerId="ADAL" clId="{12B572C2-9653-4836-B5AD-DFFE5F27712F}" dt="2021-12-20T14:21:08.893" v="102" actId="1076"/>
          <ac:spMkLst>
            <pc:docMk/>
            <pc:sldMk cId="1755798705" sldId="314"/>
            <ac:spMk id="5" creationId="{CFE13B47-3EDF-470D-885B-A180392095C4}"/>
          </ac:spMkLst>
        </pc:spChg>
      </pc:sldChg>
      <pc:sldChg chg="addSp modSp add mod">
        <pc:chgData name="Arnold, Geoffrey" userId="84df3a83-fb20-4e73-a9fb-16fe3fc1bec7" providerId="ADAL" clId="{12B572C2-9653-4836-B5AD-DFFE5F27712F}" dt="2021-12-20T14:23:36.138" v="125" actId="14100"/>
        <pc:sldMkLst>
          <pc:docMk/>
          <pc:sldMk cId="1915118202" sldId="315"/>
        </pc:sldMkLst>
        <pc:spChg chg="mod">
          <ac:chgData name="Arnold, Geoffrey" userId="84df3a83-fb20-4e73-a9fb-16fe3fc1bec7" providerId="ADAL" clId="{12B572C2-9653-4836-B5AD-DFFE5F27712F}" dt="2021-12-20T14:22:53.127" v="118" actId="6549"/>
          <ac:spMkLst>
            <pc:docMk/>
            <pc:sldMk cId="1915118202" sldId="315"/>
            <ac:spMk id="2" creationId="{9A4A65AB-ACAE-421F-BEE4-74101D455472}"/>
          </ac:spMkLst>
        </pc:spChg>
        <pc:spChg chg="mod">
          <ac:chgData name="Arnold, Geoffrey" userId="84df3a83-fb20-4e73-a9fb-16fe3fc1bec7" providerId="ADAL" clId="{12B572C2-9653-4836-B5AD-DFFE5F27712F}" dt="2021-12-20T14:23:36.138" v="125" actId="14100"/>
          <ac:spMkLst>
            <pc:docMk/>
            <pc:sldMk cId="1915118202" sldId="315"/>
            <ac:spMk id="5" creationId="{CFE13B47-3EDF-470D-885B-A180392095C4}"/>
          </ac:spMkLst>
        </pc:spChg>
        <pc:picChg chg="add mod">
          <ac:chgData name="Arnold, Geoffrey" userId="84df3a83-fb20-4e73-a9fb-16fe3fc1bec7" providerId="ADAL" clId="{12B572C2-9653-4836-B5AD-DFFE5F27712F}" dt="2021-12-20T14:23:30.657" v="124" actId="1076"/>
          <ac:picMkLst>
            <pc:docMk/>
            <pc:sldMk cId="1915118202" sldId="315"/>
            <ac:picMk id="4" creationId="{2BB068DE-8F9F-4378-9686-100A4B656CFC}"/>
          </ac:picMkLst>
        </pc:picChg>
      </pc:sldChg>
      <pc:sldChg chg="addSp delSp modSp add mod">
        <pc:chgData name="Arnold, Geoffrey" userId="84df3a83-fb20-4e73-a9fb-16fe3fc1bec7" providerId="ADAL" clId="{12B572C2-9653-4836-B5AD-DFFE5F27712F}" dt="2021-12-20T14:48:09.042" v="168" actId="20577"/>
        <pc:sldMkLst>
          <pc:docMk/>
          <pc:sldMk cId="415542985" sldId="316"/>
        </pc:sldMkLst>
        <pc:spChg chg="mod">
          <ac:chgData name="Arnold, Geoffrey" userId="84df3a83-fb20-4e73-a9fb-16fe3fc1bec7" providerId="ADAL" clId="{12B572C2-9653-4836-B5AD-DFFE5F27712F}" dt="2021-12-20T14:48:09.042" v="168" actId="20577"/>
          <ac:spMkLst>
            <pc:docMk/>
            <pc:sldMk cId="415542985" sldId="316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24:33.415" v="128"/>
          <ac:spMkLst>
            <pc:docMk/>
            <pc:sldMk cId="415542985" sldId="316"/>
            <ac:spMk id="3" creationId="{DCEC8119-AB35-44ED-8109-0E910068AE4E}"/>
          </ac:spMkLst>
        </pc:spChg>
        <pc:spChg chg="add del">
          <ac:chgData name="Arnold, Geoffrey" userId="84df3a83-fb20-4e73-a9fb-16fe3fc1bec7" providerId="ADAL" clId="{12B572C2-9653-4836-B5AD-DFFE5F27712F}" dt="2021-12-20T14:24:37.131" v="130"/>
          <ac:spMkLst>
            <pc:docMk/>
            <pc:sldMk cId="415542985" sldId="316"/>
            <ac:spMk id="4" creationId="{273C6A8D-A78C-405D-9E45-D2DDD17087C1}"/>
          </ac:spMkLst>
        </pc:spChg>
        <pc:spChg chg="mod">
          <ac:chgData name="Arnold, Geoffrey" userId="84df3a83-fb20-4e73-a9fb-16fe3fc1bec7" providerId="ADAL" clId="{12B572C2-9653-4836-B5AD-DFFE5F27712F}" dt="2021-12-20T14:47:29.484" v="141" actId="1076"/>
          <ac:spMkLst>
            <pc:docMk/>
            <pc:sldMk cId="415542985" sldId="316"/>
            <ac:spMk id="5" creationId="{CFE13B47-3EDF-470D-885B-A180392095C4}"/>
          </ac:spMkLst>
        </pc:spChg>
        <pc:spChg chg="add del mod">
          <ac:chgData name="Arnold, Geoffrey" userId="84df3a83-fb20-4e73-a9fb-16fe3fc1bec7" providerId="ADAL" clId="{12B572C2-9653-4836-B5AD-DFFE5F27712F}" dt="2021-12-20T14:46:03.463" v="135" actId="478"/>
          <ac:spMkLst>
            <pc:docMk/>
            <pc:sldMk cId="415542985" sldId="316"/>
            <ac:spMk id="6" creationId="{317EC992-732E-4F34-B8BD-5660448B14CA}"/>
          </ac:spMkLst>
        </pc:spChg>
        <pc:picChg chg="add mod">
          <ac:chgData name="Arnold, Geoffrey" userId="84df3a83-fb20-4e73-a9fb-16fe3fc1bec7" providerId="ADAL" clId="{12B572C2-9653-4836-B5AD-DFFE5F27712F}" dt="2021-12-20T14:47:35.248" v="143" actId="1076"/>
          <ac:picMkLst>
            <pc:docMk/>
            <pc:sldMk cId="415542985" sldId="316"/>
            <ac:picMk id="8" creationId="{79F66D66-92F5-42D2-BBBB-E5ACDA01FBF2}"/>
          </ac:picMkLst>
        </pc:picChg>
      </pc:sldChg>
      <pc:sldChg chg="addSp delSp modSp add mod">
        <pc:chgData name="Arnold, Geoffrey" userId="84df3a83-fb20-4e73-a9fb-16fe3fc1bec7" providerId="ADAL" clId="{12B572C2-9653-4836-B5AD-DFFE5F27712F}" dt="2021-12-20T14:49:47.701" v="217" actId="6549"/>
        <pc:sldMkLst>
          <pc:docMk/>
          <pc:sldMk cId="34737642" sldId="317"/>
        </pc:sldMkLst>
        <pc:spChg chg="mod">
          <ac:chgData name="Arnold, Geoffrey" userId="84df3a83-fb20-4e73-a9fb-16fe3fc1bec7" providerId="ADAL" clId="{12B572C2-9653-4836-B5AD-DFFE5F27712F}" dt="2021-12-20T14:49:47.701" v="217" actId="6549"/>
          <ac:spMkLst>
            <pc:docMk/>
            <pc:sldMk cId="34737642" sldId="317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48:54.570" v="201"/>
          <ac:spMkLst>
            <pc:docMk/>
            <pc:sldMk cId="34737642" sldId="317"/>
            <ac:spMk id="3" creationId="{5A68FB1B-D51B-449B-8534-82CFFB259FBD}"/>
          </ac:spMkLst>
        </pc:spChg>
        <pc:spChg chg="mod">
          <ac:chgData name="Arnold, Geoffrey" userId="84df3a83-fb20-4e73-a9fb-16fe3fc1bec7" providerId="ADAL" clId="{12B572C2-9653-4836-B5AD-DFFE5F27712F}" dt="2021-12-20T14:49:41.148" v="212" actId="1076"/>
          <ac:spMkLst>
            <pc:docMk/>
            <pc:sldMk cId="34737642" sldId="317"/>
            <ac:spMk id="5" creationId="{CFE13B47-3EDF-470D-885B-A180392095C4}"/>
          </ac:spMkLst>
        </pc:spChg>
        <pc:picChg chg="add mod">
          <ac:chgData name="Arnold, Geoffrey" userId="84df3a83-fb20-4e73-a9fb-16fe3fc1bec7" providerId="ADAL" clId="{12B572C2-9653-4836-B5AD-DFFE5F27712F}" dt="2021-12-20T14:49:42.164" v="213" actId="1076"/>
          <ac:picMkLst>
            <pc:docMk/>
            <pc:sldMk cId="34737642" sldId="317"/>
            <ac:picMk id="6" creationId="{A805D299-5722-4C7B-BEFB-21E525644027}"/>
          </ac:picMkLst>
        </pc:picChg>
        <pc:picChg chg="del">
          <ac:chgData name="Arnold, Geoffrey" userId="84df3a83-fb20-4e73-a9fb-16fe3fc1bec7" providerId="ADAL" clId="{12B572C2-9653-4836-B5AD-DFFE5F27712F}" dt="2021-12-20T14:49:12.621" v="203" actId="478"/>
          <ac:picMkLst>
            <pc:docMk/>
            <pc:sldMk cId="34737642" sldId="317"/>
            <ac:picMk id="8" creationId="{79F66D66-92F5-42D2-BBBB-E5ACDA01FBF2}"/>
          </ac:picMkLst>
        </pc:picChg>
      </pc:sldChg>
      <pc:sldChg chg="delSp modSp new del mod">
        <pc:chgData name="Arnold, Geoffrey" userId="84df3a83-fb20-4e73-a9fb-16fe3fc1bec7" providerId="ADAL" clId="{12B572C2-9653-4836-B5AD-DFFE5F27712F}" dt="2021-12-20T14:48:29.620" v="187" actId="47"/>
        <pc:sldMkLst>
          <pc:docMk/>
          <pc:sldMk cId="751766151" sldId="317"/>
        </pc:sldMkLst>
        <pc:spChg chg="mod">
          <ac:chgData name="Arnold, Geoffrey" userId="84df3a83-fb20-4e73-a9fb-16fe3fc1bec7" providerId="ADAL" clId="{12B572C2-9653-4836-B5AD-DFFE5F27712F}" dt="2021-12-20T14:48:23.482" v="185" actId="20577"/>
          <ac:spMkLst>
            <pc:docMk/>
            <pc:sldMk cId="751766151" sldId="317"/>
            <ac:spMk id="2" creationId="{DDA9242C-875F-4E55-B66A-C91C4C046E1C}"/>
          </ac:spMkLst>
        </pc:spChg>
        <pc:spChg chg="del">
          <ac:chgData name="Arnold, Geoffrey" userId="84df3a83-fb20-4e73-a9fb-16fe3fc1bec7" providerId="ADAL" clId="{12B572C2-9653-4836-B5AD-DFFE5F27712F}" dt="2021-12-20T14:48:27.041" v="186" actId="478"/>
          <ac:spMkLst>
            <pc:docMk/>
            <pc:sldMk cId="751766151" sldId="317"/>
            <ac:spMk id="3" creationId="{C68A26AE-4E43-4541-83B5-06F25B7709F6}"/>
          </ac:spMkLst>
        </pc:spChg>
      </pc:sldChg>
    </pc:docChg>
  </pc:docChgLst>
  <pc:docChgLst>
    <pc:chgData name="Arnold, Geoffrey" userId="84df3a83-fb20-4e73-a9fb-16fe3fc1bec7" providerId="ADAL" clId="{E3694897-CB13-432C-8742-C75B5D9B012B}"/>
    <pc:docChg chg="custSel delSld modSld">
      <pc:chgData name="Arnold, Geoffrey" userId="84df3a83-fb20-4e73-a9fb-16fe3fc1bec7" providerId="ADAL" clId="{E3694897-CB13-432C-8742-C75B5D9B012B}" dt="2021-12-20T14:14:09.676" v="12" actId="20577"/>
      <pc:docMkLst>
        <pc:docMk/>
      </pc:docMkLst>
      <pc:sldChg chg="modSp mod">
        <pc:chgData name="Arnold, Geoffrey" userId="84df3a83-fb20-4e73-a9fb-16fe3fc1bec7" providerId="ADAL" clId="{E3694897-CB13-432C-8742-C75B5D9B012B}" dt="2021-12-20T14:13:59.613" v="6" actId="20577"/>
        <pc:sldMkLst>
          <pc:docMk/>
          <pc:sldMk cId="0" sldId="256"/>
        </pc:sldMkLst>
        <pc:spChg chg="mod">
          <ac:chgData name="Arnold, Geoffrey" userId="84df3a83-fb20-4e73-a9fb-16fe3fc1bec7" providerId="ADAL" clId="{E3694897-CB13-432C-8742-C75B5D9B012B}" dt="2021-12-20T14:13:59.613" v="6" actId="20577"/>
          <ac:spMkLst>
            <pc:docMk/>
            <pc:sldMk cId="0" sldId="256"/>
            <ac:spMk id="173" creationId="{00000000-0000-0000-0000-000000000000}"/>
          </ac:spMkLst>
        </pc:spChg>
      </pc:sldChg>
      <pc:sldChg chg="modSp mod">
        <pc:chgData name="Arnold, Geoffrey" userId="84df3a83-fb20-4e73-a9fb-16fe3fc1bec7" providerId="ADAL" clId="{E3694897-CB13-432C-8742-C75B5D9B012B}" dt="2021-12-20T14:14:09.676" v="12" actId="20577"/>
        <pc:sldMkLst>
          <pc:docMk/>
          <pc:sldMk cId="0" sldId="257"/>
        </pc:sldMkLst>
        <pc:spChg chg="mod">
          <ac:chgData name="Arnold, Geoffrey" userId="84df3a83-fb20-4e73-a9fb-16fe3fc1bec7" providerId="ADAL" clId="{E3694897-CB13-432C-8742-C75B5D9B012B}" dt="2021-12-20T14:14:09.676" v="12" actId="20577"/>
          <ac:spMkLst>
            <pc:docMk/>
            <pc:sldMk cId="0" sldId="257"/>
            <ac:spMk id="178" creationId="{00000000-0000-0000-0000-000000000000}"/>
          </ac:spMkLst>
        </pc:spChg>
      </pc:sldChg>
      <pc:sldChg chg="modSp mod">
        <pc:chgData name="Arnold, Geoffrey" userId="84df3a83-fb20-4e73-a9fb-16fe3fc1bec7" providerId="ADAL" clId="{E3694897-CB13-432C-8742-C75B5D9B012B}" dt="2021-12-20T14:13:52.556" v="2" actId="6549"/>
        <pc:sldMkLst>
          <pc:docMk/>
          <pc:sldMk cId="0" sldId="287"/>
        </pc:sldMkLst>
        <pc:spChg chg="mod">
          <ac:chgData name="Arnold, Geoffrey" userId="84df3a83-fb20-4e73-a9fb-16fe3fc1bec7" providerId="ADAL" clId="{E3694897-CB13-432C-8742-C75B5D9B012B}" dt="2021-12-20T14:13:52.556" v="2" actId="6549"/>
          <ac:spMkLst>
            <pc:docMk/>
            <pc:sldMk cId="0" sldId="287"/>
            <ac:spMk id="197" creationId="{00000000-0000-0000-0000-000000000000}"/>
          </ac:spMkLst>
        </pc:spChg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8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8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2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3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4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5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6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7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2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3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4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5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6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7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1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1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3294658939" sldId="345"/>
        </pc:sldMkLst>
      </pc:sldChg>
      <pc:sldMasterChg chg="delSldLayout">
        <pc:chgData name="Arnold, Geoffrey" userId="84df3a83-fb20-4e73-a9fb-16fe3fc1bec7" providerId="ADAL" clId="{E3694897-CB13-432C-8742-C75B5D9B012B}" dt="2021-12-20T14:13:39.926" v="0" actId="47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E3694897-CB13-432C-8742-C75B5D9B012B}" dt="2021-12-20T14:13:39.926" v="0" actId="47"/>
          <pc:sldLayoutMkLst>
            <pc:docMk/>
            <pc:sldMasterMk cId="0" sldId="2147483648"/>
            <pc:sldLayoutMk cId="216158443" sldId="2147483663"/>
          </pc:sldLayoutMkLst>
        </pc:sldLayoutChg>
      </pc:sldMaster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Maps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7053574" y="5729485"/>
            <a:ext cx="10276851" cy="225702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examples.Rmd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Importing data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2948151" y="4795701"/>
            <a:ext cx="19990676" cy="412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polls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st_read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("Allegheny_County_Polling_Place_Locations_November_2016.geojson")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st_read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("./cb_2015_us_cd114_500k/cb_2015_us_cd114_500k.shp")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plot(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57987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Plot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2948151" y="4795702"/>
            <a:ext cx="3799490" cy="785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plot(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068DE-8F9F-4378-9686-100A4B65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880" y="3307088"/>
            <a:ext cx="14825700" cy="82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82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1728952" y="5792318"/>
            <a:ext cx="9396248" cy="31562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ggplot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(data=polls,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(color = Region)) + 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geom_sf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 +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theme_void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5D299-5722-4C7B-BEFB-21E52564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451" y="3209814"/>
            <a:ext cx="9594645" cy="83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a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315311" y="2204041"/>
            <a:ext cx="19990676" cy="9582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Get the boundaries of your file to get the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(polls)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bbox_trans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 c(left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[[1]], bottom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[[2]], right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[[3]], top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[[4]])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Get the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get_stamenmap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bbox_trans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maptype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"toner-lite")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 %&gt;%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 + 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coord_sf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crs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st_crs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(3857)) +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geom_sf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(data=polls,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(color = Region),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inherit.aes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FALSE) +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theme_map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66D66-92F5-42D2-BBBB-E5ACDA01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623" y="5244531"/>
            <a:ext cx="7157826" cy="6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9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tting spatial data loaded into 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92479">
              <a:spcBef>
                <a:spcPts val="6200"/>
              </a:spcBef>
              <a:buSzTx/>
              <a:buNone/>
              <a:defRPr sz="15359">
                <a:solidFill>
                  <a:srgbClr val="447FB5"/>
                </a:solidFill>
              </a:defRPr>
            </a:pPr>
            <a:r>
              <a:t>Getting spatial data loaded into R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leaflet you can add groups and give them a name.</a:t>
            </a:r>
          </a:p>
          <a:p>
            <a:r>
              <a:rPr dirty="0"/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addProviderTiles</a:t>
            </a:r>
            <a:r>
              <a:rPr dirty="0"/>
              <a:t>(</a:t>
            </a:r>
            <a:r>
              <a:rPr dirty="0" err="1"/>
              <a:t>providers$Stamen.Toner</a:t>
            </a:r>
            <a:r>
              <a:rPr dirty="0"/>
              <a:t>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addLayersControl</a:t>
            </a:r>
            <a:r>
              <a:rPr dirty="0"/>
              <a:t>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baseGroups</a:t>
            </a:r>
            <a:r>
              <a:rPr dirty="0"/>
              <a:t>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overlayGroups</a:t>
            </a:r>
            <a:r>
              <a:rPr dirty="0"/>
              <a:t>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options = </a:t>
            </a:r>
            <a:r>
              <a:rPr dirty="0" err="1"/>
              <a:t>layersControlOptions</a:t>
            </a:r>
            <a:r>
              <a:rPr dirty="0"/>
              <a:t>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sf</a:t>
            </a:r>
            <a:endParaRPr dirty="0"/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ggmap</a:t>
            </a:r>
            <a:endParaRPr lang="en-US" dirty="0"/>
          </a:p>
          <a:p>
            <a:pPr marL="136905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704751" y="4924809"/>
            <a:ext cx="14974497" cy="386638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/>
            </a:pPr>
            <a:r>
              <a:t>See leaflet_exercises_solutions.Rmd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leaflet(data = cds)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addProviderTiles("Stamen.Toner")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addPolygons()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6799981" y="5676899"/>
            <a:ext cx="10784038" cy="2362201"/>
          </a:xfrm>
          <a:prstGeom prst="rect">
            <a:avLst/>
          </a:prstGeom>
        </p:spPr>
        <p:txBody>
          <a:bodyPr/>
          <a:lstStyle/>
          <a:p>
            <a:r>
              <a:t>leaflet_examples.Rmd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to leaflet_exercises.Rmd clusters code chunk </a:t>
            </a:r>
          </a:p>
          <a:p>
            <a:pPr lvl="1"/>
            <a:r>
              <a:t>Use 311 data to create a cluster map</a:t>
            </a:r>
          </a:p>
          <a:p>
            <a:pPr lvl="2"/>
            <a:r>
              <a:t>Create a factor palette</a:t>
            </a:r>
          </a:p>
          <a:p>
            <a:pPr lvl="3"/>
            <a:r>
              <a:t>Create a legend</a:t>
            </a:r>
          </a:p>
          <a:p>
            <a:pPr lvl="4"/>
            <a:r>
              <a:t>Make sure to include a basemap</a:t>
            </a:r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73" name="Go to leaflet_exercises_solutions.Rmd"/>
          <p:cNvSpPr txBox="1">
            <a:spLocks noGrp="1"/>
          </p:cNvSpPr>
          <p:nvPr>
            <p:ph type="body" idx="21"/>
          </p:nvPr>
        </p:nvSpPr>
        <p:spPr>
          <a:xfrm>
            <a:off x="6286163" y="6229350"/>
            <a:ext cx="13199704" cy="12573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r>
              <a:t>Go to leaflet_exercises_solutions.Rmd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Leaflet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rPr lang="en-US" dirty="0"/>
              <a:t>Spatial Data</a:t>
            </a:r>
            <a:endParaRPr dirty="0"/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rPr lang="en-US" dirty="0"/>
              <a:t>with sf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1080</Words>
  <Application>Microsoft Office PowerPoint</Application>
  <PresentationFormat>Custom</PresentationFormat>
  <Paragraphs>173</Paragraphs>
  <Slides>36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Avenir Roman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PowerPoint Presentation</vt:lpstr>
      <vt:lpstr>Loading spatial data</vt:lpstr>
      <vt:lpstr>PowerPoint Presentation</vt:lpstr>
      <vt:lpstr>Importing data</vt:lpstr>
      <vt:lpstr>Basic Plot</vt:lpstr>
      <vt:lpstr>Basic ggplot</vt:lpstr>
      <vt:lpstr>Adding a basemap</vt:lpstr>
      <vt:lpstr>PowerPoint Presentation</vt:lpstr>
      <vt:lpstr>What is leaflet?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2021-12-20T15:04:59Z</dcterms:modified>
</cp:coreProperties>
</file>